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7.1.2011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a.cz/" TargetMode="External"/><Relationship Id="rId3" Type="http://schemas.openxmlformats.org/officeDocument/2006/relationships/image" Target="../media/image14.gif"/><Relationship Id="rId7" Type="http://schemas.openxmlformats.org/officeDocument/2006/relationships/image" Target="../media/image16.gif"/><Relationship Id="rId2" Type="http://schemas.openxmlformats.org/officeDocument/2006/relationships/hyperlink" Target="http://www.lego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z.fleurdesante.com/" TargetMode="External"/><Relationship Id="rId11" Type="http://schemas.openxmlformats.org/officeDocument/2006/relationships/image" Target="../media/image18.gif"/><Relationship Id="rId5" Type="http://schemas.openxmlformats.org/officeDocument/2006/relationships/image" Target="../media/image15.gif"/><Relationship Id="rId10" Type="http://schemas.openxmlformats.org/officeDocument/2006/relationships/hyperlink" Target="http://www.simbatoys.de/en/index.shtml" TargetMode="External"/><Relationship Id="rId4" Type="http://schemas.openxmlformats.org/officeDocument/2006/relationships/hyperlink" Target="http://www.c4c.cz/" TargetMode="External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Vánoce v </a:t>
            </a:r>
            <a:r>
              <a:rPr lang="cs-CZ" smtClean="0">
                <a:latin typeface="Algerian" pitchFamily="82" charset="0"/>
              </a:rPr>
              <a:t>azyláčku</a:t>
            </a:r>
            <a:r>
              <a:rPr lang="cs-CZ" dirty="0" smtClean="0">
                <a:latin typeface="Algerian" pitchFamily="82" charset="0"/>
              </a:rPr>
              <a:t> </a:t>
            </a:r>
            <a:r>
              <a:rPr lang="cs-CZ" dirty="0" smtClean="0">
                <a:latin typeface="Algerian" pitchFamily="82" charset="0"/>
              </a:rPr>
              <a:t>2010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52776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lgerian" pitchFamily="82" charset="0"/>
              </a:rPr>
              <a:t>Děti   v  </a:t>
            </a:r>
            <a:r>
              <a:rPr lang="cs-CZ" sz="2000" dirty="0" err="1" smtClean="0">
                <a:latin typeface="Algerian" pitchFamily="82" charset="0"/>
              </a:rPr>
              <a:t>azyláčku</a:t>
            </a:r>
            <a:r>
              <a:rPr lang="cs-CZ" sz="2000" dirty="0" smtClean="0">
                <a:latin typeface="Algerian" pitchFamily="82" charset="0"/>
              </a:rPr>
              <a:t>  rozzářenými   tvářičkami  přivítaly  </a:t>
            </a:r>
            <a:r>
              <a:rPr lang="cs-CZ" sz="2000" dirty="0" err="1" smtClean="0">
                <a:latin typeface="Algerian" pitchFamily="82" charset="0"/>
              </a:rPr>
              <a:t>mikuláše</a:t>
            </a:r>
            <a:r>
              <a:rPr lang="cs-CZ" sz="2000" dirty="0" smtClean="0">
                <a:latin typeface="Algerian" pitchFamily="82" charset="0"/>
              </a:rPr>
              <a:t>   s  andělem  a  jako všechny děti, i ony se těšily z malých dárečků</a:t>
            </a:r>
            <a:endParaRPr lang="cs-CZ" sz="2000" dirty="0">
              <a:latin typeface="Algerian" pitchFamily="82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DSCF00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448322"/>
            <a:ext cx="3521075" cy="2640806"/>
          </a:xfrm>
          <a:ln w="38100">
            <a:solidFill>
              <a:schemeClr val="tx1"/>
            </a:solidFill>
          </a:ln>
        </p:spPr>
      </p:pic>
      <p:pic>
        <p:nvPicPr>
          <p:cNvPr id="8" name="Zástupný symbol pro obsah 7" descr="DSCF00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78300" y="2448322"/>
            <a:ext cx="3521075" cy="2640806"/>
          </a:xfrm>
          <a:ln w="381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56832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lgerian" pitchFamily="82" charset="0"/>
              </a:rPr>
              <a:t>Děti   i   maminky   navštívily  s   dárky   i   programem děti   z   </a:t>
            </a:r>
            <a:r>
              <a:rPr lang="cs-CZ" sz="2000" dirty="0" err="1" smtClean="0"/>
              <a:t>International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Prague</a:t>
            </a:r>
            <a:r>
              <a:rPr lang="cs-CZ" sz="2000" dirty="0" smtClean="0"/>
              <a:t>, </a:t>
            </a:r>
            <a:r>
              <a:rPr lang="cs-CZ" sz="2000" dirty="0" smtClean="0">
                <a:latin typeface="Algerian" pitchFamily="82" charset="0"/>
              </a:rPr>
              <a:t>které  na  </a:t>
            </a:r>
            <a:r>
              <a:rPr lang="cs-CZ" sz="2000" dirty="0" err="1" smtClean="0">
                <a:latin typeface="Algerian" pitchFamily="82" charset="0"/>
              </a:rPr>
              <a:t>azyláček</a:t>
            </a:r>
            <a:r>
              <a:rPr lang="cs-CZ" sz="2000" dirty="0" smtClean="0">
                <a:latin typeface="Algerian" pitchFamily="82" charset="0"/>
              </a:rPr>
              <a:t>   pravidelně  myslí   ve  sbírkách  ošacení  a  vybavení   domácnosti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>
              <a:latin typeface="Algerian" pitchFamily="82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373216"/>
            <a:ext cx="3520440" cy="64807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lgerian" pitchFamily="82" charset="0"/>
              </a:rPr>
              <a:t>A  Na vánoce dostaly všechny děti krásné dárky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7" name="Zástupný symbol pro obsah 6" descr="DSCF006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  <a:ln w="38100">
            <a:solidFill>
              <a:schemeClr val="tx1"/>
            </a:solidFill>
          </a:ln>
        </p:spPr>
      </p:pic>
      <p:pic>
        <p:nvPicPr>
          <p:cNvPr id="8" name="Zástupný symbol pro obsah 7" descr="DSCF00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24784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lgerian" pitchFamily="82" charset="0"/>
              </a:rPr>
              <a:t>I  letos  si  připravily  program  a  dárky  děti  z  5.základní  školy  v  kladně.  Zazpívaly  koledy  a  předaly  dětem  dárečky  a  maminkám  věci   ze  sbírky,  kterou  ve  škole  uskutečnily</a:t>
            </a:r>
            <a:endParaRPr lang="cs-CZ" sz="2000" dirty="0">
              <a:latin typeface="Algerian" pitchFamily="82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45224"/>
            <a:ext cx="3520440" cy="87937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Ve škole proběhla také  finanční sbírka, kterou škola věnovala na potřeby azylovému domu. Její výše byla 1224,-Kč.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DSCF00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  <a:ln w="38100">
            <a:solidFill>
              <a:schemeClr val="tx1"/>
            </a:solidFill>
          </a:ln>
        </p:spPr>
      </p:pic>
      <p:pic>
        <p:nvPicPr>
          <p:cNvPr id="8" name="Zástupný symbol pro obsah 7" descr="DSCF008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78300" y="2448322"/>
            <a:ext cx="3521075" cy="2640806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688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lgerian" pitchFamily="82" charset="0"/>
              </a:rPr>
              <a:t>Všem dětem ušily krásné dárky ženy z </a:t>
            </a:r>
            <a:r>
              <a:rPr lang="cs-CZ" sz="2400" dirty="0" err="1" smtClean="0">
                <a:latin typeface="Algerian" pitchFamily="82" charset="0"/>
              </a:rPr>
              <a:t>patchwork</a:t>
            </a:r>
            <a:r>
              <a:rPr lang="cs-CZ" sz="2400" dirty="0" smtClean="0">
                <a:latin typeface="Algerian" pitchFamily="82" charset="0"/>
              </a:rPr>
              <a:t> klubu v kladně. Děti dostaly polštářky, hračky a krásné kabelky.</a:t>
            </a:r>
            <a:endParaRPr lang="cs-CZ" sz="2400" dirty="0">
              <a:latin typeface="Algerian" pitchFamily="82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DSCF009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  <a:ln w="38100">
            <a:solidFill>
              <a:schemeClr val="tx1"/>
            </a:solidFill>
          </a:ln>
        </p:spPr>
      </p:pic>
      <p:pic>
        <p:nvPicPr>
          <p:cNvPr id="8" name="Zástupný symbol pro obsah 7" descr="DSCF01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lgerian" pitchFamily="82" charset="0"/>
              </a:rPr>
              <a:t>Dobrovolníci  vyráběli  s  dětmi  vánoční  dárky  </a:t>
            </a:r>
            <a:endParaRPr lang="cs-CZ" sz="2800" dirty="0">
              <a:latin typeface="Algerian" pitchFamily="82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 descr="DSCF009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448322"/>
            <a:ext cx="3521075" cy="2640806"/>
          </a:xfrm>
          <a:ln w="38100">
            <a:solidFill>
              <a:schemeClr val="tx1"/>
            </a:solidFill>
          </a:ln>
        </p:spPr>
      </p:pic>
      <p:pic>
        <p:nvPicPr>
          <p:cNvPr id="9" name="Zástupný symbol pro obsah 8" descr="DSCF009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48322"/>
            <a:ext cx="3521075" cy="2640806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lgerian" pitchFamily="82" charset="0"/>
              </a:rPr>
              <a:t>Církev bratrská a církev československá husitská uspořádala sbírku z které nakoupili dětem dárečky 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DSCF01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448322"/>
            <a:ext cx="3521075" cy="2640806"/>
          </a:xfrm>
          <a:ln w="38100">
            <a:solidFill>
              <a:schemeClr val="tx1"/>
            </a:solidFill>
          </a:ln>
        </p:spPr>
      </p:pic>
      <p:pic>
        <p:nvPicPr>
          <p:cNvPr id="8" name="Zástupný symbol pro obsah 7" descr="DSCF01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78300" y="2448322"/>
            <a:ext cx="3521075" cy="2640806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dirty="0" smtClean="0">
                <a:latin typeface="Algerian" pitchFamily="82" charset="0"/>
              </a:rPr>
              <a:t>Letošní  vánoce  se   v  </a:t>
            </a:r>
            <a:r>
              <a:rPr lang="cs-CZ" sz="2400" dirty="0" err="1" smtClean="0">
                <a:latin typeface="Algerian" pitchFamily="82" charset="0"/>
              </a:rPr>
              <a:t>azyláčku</a:t>
            </a:r>
            <a:r>
              <a:rPr lang="cs-CZ" sz="2400" dirty="0" smtClean="0">
                <a:latin typeface="Algerian" pitchFamily="82" charset="0"/>
              </a:rPr>
              <a:t>  opravdu  vydařily.  </a:t>
            </a:r>
            <a:br>
              <a:rPr lang="cs-CZ" sz="2400" dirty="0" smtClean="0">
                <a:latin typeface="Algerian" pitchFamily="82" charset="0"/>
              </a:rPr>
            </a:br>
            <a:r>
              <a:rPr lang="cs-CZ" sz="2400" dirty="0" smtClean="0">
                <a:latin typeface="Algerian" pitchFamily="82" charset="0"/>
              </a:rPr>
              <a:t>K  jejich krásnému  prožití  přispěla  řada   dobrých  lidí, kteří  věnovali  svůj  čas,  své  peníze  a  svůj  zájem.</a:t>
            </a:r>
            <a:endParaRPr lang="cs-CZ" sz="2400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Zájem o  ženy a děti,  které  se dostaly  do  obtížné   životní situace.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 a  za  to  jim  patří  velký  dík.</a:t>
            </a:r>
          </a:p>
          <a:p>
            <a:endParaRPr lang="cs-CZ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3096344"/>
          </a:xfrm>
        </p:spPr>
        <p:txBody>
          <a:bodyPr>
            <a:noAutofit/>
          </a:bodyPr>
          <a:lstStyle/>
          <a:p>
            <a:r>
              <a:rPr lang="cs-CZ" sz="2000" u="sng" dirty="0" smtClean="0">
                <a:latin typeface="Algerian" pitchFamily="82" charset="0"/>
              </a:rPr>
              <a:t>Na  vánocích  v  </a:t>
            </a:r>
            <a:r>
              <a:rPr lang="cs-CZ" sz="2000" u="sng" dirty="0" err="1" smtClean="0">
                <a:latin typeface="Algerian" pitchFamily="82" charset="0"/>
              </a:rPr>
              <a:t>azyláčku</a:t>
            </a:r>
            <a:r>
              <a:rPr lang="cs-CZ" sz="2000" u="sng" dirty="0" smtClean="0">
                <a:latin typeface="Algerian" pitchFamily="82" charset="0"/>
              </a:rPr>
              <a:t>   se  podíleli: </a:t>
            </a:r>
            <a:br>
              <a:rPr lang="cs-CZ" sz="2000" u="sng" dirty="0" smtClean="0">
                <a:latin typeface="Algerian" pitchFamily="82" charset="0"/>
              </a:rPr>
            </a:br>
            <a:r>
              <a:rPr lang="cs-CZ" sz="2000" dirty="0" smtClean="0">
                <a:latin typeface="Algerian" pitchFamily="82" charset="0"/>
              </a:rPr>
              <a:t>Dárci, kteří  splnili  přání  dětem z vánočního stromu splněných přání  města  kladna,</a:t>
            </a:r>
            <a:r>
              <a:rPr lang="cs-CZ" sz="2000" u="sng" dirty="0" smtClean="0">
                <a:latin typeface="Algerian" pitchFamily="82" charset="0"/>
              </a:rPr>
              <a:t/>
            </a:r>
            <a:br>
              <a:rPr lang="cs-CZ" sz="2000" u="sng" dirty="0" smtClean="0">
                <a:latin typeface="Algerian" pitchFamily="82" charset="0"/>
              </a:rPr>
            </a:br>
            <a:r>
              <a:rPr lang="cs-CZ" sz="2000" dirty="0" err="1" smtClean="0"/>
              <a:t>International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Prague</a:t>
            </a:r>
            <a:r>
              <a:rPr lang="cs-CZ" sz="2000" dirty="0" smtClean="0"/>
              <a:t> </a:t>
            </a:r>
            <a:r>
              <a:rPr lang="cs-CZ" sz="2000" dirty="0" smtClean="0">
                <a:latin typeface="Algerian" pitchFamily="82" charset="0"/>
              </a:rPr>
              <a:t/>
            </a:r>
            <a:br>
              <a:rPr lang="cs-CZ" sz="2000" dirty="0" smtClean="0">
                <a:latin typeface="Algerian" pitchFamily="82" charset="0"/>
              </a:rPr>
            </a:br>
            <a:r>
              <a:rPr lang="cs-CZ" sz="2000" dirty="0" smtClean="0">
                <a:latin typeface="Algerian" pitchFamily="82" charset="0"/>
              </a:rPr>
              <a:t>Firma </a:t>
            </a:r>
            <a:r>
              <a:rPr lang="cs-CZ" sz="2000" dirty="0" err="1" smtClean="0">
                <a:latin typeface="Algerian" pitchFamily="82" charset="0"/>
              </a:rPr>
              <a:t>Robik</a:t>
            </a:r>
            <a:r>
              <a:rPr lang="cs-CZ" sz="2000" dirty="0" smtClean="0">
                <a:latin typeface="Algerian" pitchFamily="82" charset="0"/>
              </a:rPr>
              <a:t>,  5. ZŠ Kladno,  K-</a:t>
            </a:r>
            <a:r>
              <a:rPr lang="cs-CZ" sz="2000" dirty="0" err="1" smtClean="0">
                <a:latin typeface="Algerian" pitchFamily="82" charset="0"/>
              </a:rPr>
              <a:t>patchwork</a:t>
            </a:r>
            <a:r>
              <a:rPr lang="cs-CZ" sz="2000" dirty="0" smtClean="0">
                <a:latin typeface="Algerian" pitchFamily="82" charset="0"/>
              </a:rPr>
              <a:t> klub,  Nadační fond Barbora, církev bratrská, církev              československá husitská, dobrovolníci a anonymní dárci.</a:t>
            </a:r>
            <a:br>
              <a:rPr lang="cs-CZ" sz="2000" dirty="0" smtClean="0">
                <a:latin typeface="Algerian" pitchFamily="82" charset="0"/>
              </a:rPr>
            </a:br>
            <a:r>
              <a:rPr lang="cs-CZ" sz="2000" dirty="0" smtClean="0">
                <a:latin typeface="Algerian" pitchFamily="82" charset="0"/>
              </a:rPr>
              <a:t>Svými  dary  dále  přispěly  tyto  firmy:</a:t>
            </a:r>
            <a:br>
              <a:rPr lang="cs-CZ" sz="2000" dirty="0" smtClean="0">
                <a:latin typeface="Algerian" pitchFamily="82" charset="0"/>
              </a:rPr>
            </a:br>
            <a:endParaRPr lang="cs-CZ" sz="2000" dirty="0">
              <a:latin typeface="Algerian" pitchFamily="82" charset="0"/>
            </a:endParaRPr>
          </a:p>
        </p:txBody>
      </p:sp>
      <p:pic>
        <p:nvPicPr>
          <p:cNvPr id="1026" name="Picture 2" descr="http://www.azylovydumkladno.cz/images/sponzor/lego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666750" cy="666751"/>
          </a:xfrm>
          <a:prstGeom prst="rect">
            <a:avLst/>
          </a:prstGeom>
          <a:noFill/>
        </p:spPr>
      </p:pic>
      <p:pic>
        <p:nvPicPr>
          <p:cNvPr id="1028" name="Picture 4" descr="http://www.azylovydumkladno.cz/images/sponzor/c4c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212976"/>
            <a:ext cx="1695450" cy="2409826"/>
          </a:xfrm>
          <a:prstGeom prst="rect">
            <a:avLst/>
          </a:prstGeom>
          <a:noFill/>
        </p:spPr>
      </p:pic>
      <p:pic>
        <p:nvPicPr>
          <p:cNvPr id="1030" name="Picture 6" descr="http://www.azylovydumkladno.cz/images/sponzor/fds_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5805264"/>
            <a:ext cx="4210050" cy="561975"/>
          </a:xfrm>
          <a:prstGeom prst="rect">
            <a:avLst/>
          </a:prstGeom>
          <a:noFill/>
        </p:spPr>
      </p:pic>
      <p:pic>
        <p:nvPicPr>
          <p:cNvPr id="1032" name="Picture 8" descr="http://www.azylovydumkladno.cz/images/sponzor/billa_logo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564904"/>
            <a:ext cx="742950" cy="962025"/>
          </a:xfrm>
          <a:prstGeom prst="rect">
            <a:avLst/>
          </a:prstGeom>
          <a:noFill/>
        </p:spPr>
      </p:pic>
      <p:pic>
        <p:nvPicPr>
          <p:cNvPr id="1034" name="Picture 10" descr="http://www.azylovydumkladno.cz/images/sponzor/simba_logo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3861048"/>
            <a:ext cx="1333500" cy="85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Vlastní 18">
      <a:dk1>
        <a:srgbClr val="6E1E4E"/>
      </a:dk1>
      <a:lt1>
        <a:srgbClr val="ACBD98"/>
      </a:lt1>
      <a:dk2>
        <a:srgbClr val="6E1E4E"/>
      </a:dk2>
      <a:lt2>
        <a:srgbClr val="6E1E4E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91434"/>
      </a:hlink>
      <a:folHlink>
        <a:srgbClr val="932968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189</Words>
  <Application>Microsoft Office PowerPoint</Application>
  <PresentationFormat>Předvádění na obrazovce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Bohatý</vt:lpstr>
      <vt:lpstr>Vánoce v azyláčku 2010</vt:lpstr>
      <vt:lpstr>Děti   v  azyláčku  rozzářenými   tvářičkami  přivítaly  mikuláše   s  andělem  a  jako všechny děti, i ony se těšily z malých dárečků</vt:lpstr>
      <vt:lpstr>Děti   i   maminky   navštívily  s   dárky   i   programem děti   z   International School of Prague, které  na  azyláček   pravidelně  myslí   ve  sbírkách  ošacení  a  vybavení   domácnosti </vt:lpstr>
      <vt:lpstr>I  letos  si  připravily  program  a  dárky  děti  z  5.základní  školy  v  kladně.  Zazpívaly  koledy  a  předaly  dětem  dárečky  a  maminkám  věci   ze  sbírky,  kterou  ve  škole  uskutečnily</vt:lpstr>
      <vt:lpstr>Všem dětem ušily krásné dárky ženy z patchwork klubu v kladně. Děti dostaly polštářky, hračky a krásné kabelky.</vt:lpstr>
      <vt:lpstr>Dobrovolníci  vyráběli  s  dětmi  vánoční  dárky  </vt:lpstr>
      <vt:lpstr>Církev bratrská a církev československá husitská uspořádala sbírku z které nakoupili dětem dárečky </vt:lpstr>
      <vt:lpstr>Letošní  vánoce  se   v  azyláčku  opravdu  vydařily.   K  jejich krásnému  prožití  přispěla  řada   dobrých  lidí, kteří  věnovali  svůj  čas,  své  peníze  a  svůj  zájem.</vt:lpstr>
      <vt:lpstr>Na  vánocích  v  azyláčku   se  podíleli:  Dárci, kteří  splnili  přání  dětem z vánočního stromu splněných přání  města  kladna, International School of Prague  Firma Robik,  5. ZŠ Kladno,  K-patchwork klub,  Nadační fond Barbora, církev bratrská, církev              československá husitská, dobrovolníci a anonymní dárci. Svými  dary  dále  přispěly  tyto  firmy: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Vánoce v azlyáčku 2010</dc:title>
  <dc:creator>Azylový dům</dc:creator>
  <cp:lastModifiedBy>Azylový dům</cp:lastModifiedBy>
  <cp:revision>21</cp:revision>
  <dcterms:created xsi:type="dcterms:W3CDTF">2011-01-05T18:04:33Z</dcterms:created>
  <dcterms:modified xsi:type="dcterms:W3CDTF">2011-01-07T11:51:07Z</dcterms:modified>
</cp:coreProperties>
</file>