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94" d="100"/>
          <a:sy n="94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8.6.2011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billa.cz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Dětský den v </a:t>
            </a:r>
            <a:r>
              <a:rPr lang="cs-CZ" dirty="0" err="1" smtClean="0"/>
              <a:t>azyláčku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2011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86610"/>
          </a:xfrm>
        </p:spPr>
        <p:txBody>
          <a:bodyPr>
            <a:normAutofit/>
          </a:bodyPr>
          <a:lstStyle/>
          <a:p>
            <a:r>
              <a:rPr lang="cs-CZ" dirty="0" smtClean="0"/>
              <a:t>Děkujeme všem dětem, maminkám a dobrovolníkům za pomoc při organizaci dětského dne.</a:t>
            </a:r>
            <a:br>
              <a:rPr lang="cs-CZ" dirty="0" smtClean="0"/>
            </a:br>
            <a:r>
              <a:rPr lang="cs-CZ" dirty="0" smtClean="0"/>
              <a:t>Děkujeme i sponzorovi za dobroty pro děti.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Díky vám všem prožily  děti krásný den, který byl opravdu jenom jejich</a:t>
            </a:r>
            <a:endParaRPr lang="cs-CZ" dirty="0"/>
          </a:p>
        </p:txBody>
      </p:sp>
      <p:pic>
        <p:nvPicPr>
          <p:cNvPr id="6148" name="Picture 4" descr="Úvodní stránka">
            <a:hlinkClick r:id="rId2" tooltip="Úvodní stránk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429000"/>
            <a:ext cx="1543050" cy="1181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Maminky i děti se scházejí, přinášejí dobroty a začíná zábava</a:t>
            </a:r>
            <a:endParaRPr lang="cs-CZ" dirty="0"/>
          </a:p>
        </p:txBody>
      </p:sp>
      <p:pic>
        <p:nvPicPr>
          <p:cNvPr id="2050" name="Picture 2" descr="C:\Users\Azylový dům\Pictures\2011-06-02 dětský den 2011\dětský den 2011 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zylový dům\Pictures\2011-06-02 dětský den 2011\dětský den 2011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004060"/>
            <a:ext cx="3657600" cy="376428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Bavily se všechny děti, velké i malé</a:t>
            </a:r>
            <a:endParaRPr lang="cs-CZ" dirty="0"/>
          </a:p>
        </p:txBody>
      </p:sp>
      <p:pic>
        <p:nvPicPr>
          <p:cNvPr id="3074" name="Picture 2" descr="C:\Users\Azylový dům\Pictures\2011-06-02 dětský den 2011\dětský den 2011 0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57058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Azylový dům\Pictures\2011-06-02 dětský den 2011\dětský den 2011 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219960"/>
            <a:ext cx="3657600" cy="333248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Zpívaly i tančily…….</a:t>
            </a:r>
            <a:endParaRPr lang="cs-CZ" dirty="0"/>
          </a:p>
        </p:txBody>
      </p:sp>
      <p:pic>
        <p:nvPicPr>
          <p:cNvPr id="4098" name="Picture 2" descr="C:\Users\Azylový dům\Pictures\2011-06-02 dětský den 2011\dětský den 2011 0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Azylový dům\Pictures\2011-06-02 dětský den 2011\dětský den 2011 0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1652940"/>
            <a:ext cx="3657600" cy="446652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pak přišly na řadu hry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386" y="1600200"/>
            <a:ext cx="2339578" cy="4572000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malovaly, zdolávaly překážky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maminky je v tom nenechaly samotné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129" y="1600200"/>
            <a:ext cx="1937742" cy="45720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 descr="smaj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908720"/>
            <a:ext cx="792088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Splnili jsme všechny úkoly, čeká nás diplom a odměna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3657600" cy="27432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657600" cy="27432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</a:t>
            </a:r>
            <a:r>
              <a:rPr lang="cs-CZ" dirty="0" smtClean="0"/>
              <a:t>se </a:t>
            </a:r>
            <a:r>
              <a:rPr lang="cs-CZ" dirty="0" smtClean="0"/>
              <a:t>usmívají - dětský den se vydařil </a:t>
            </a:r>
            <a:endParaRPr lang="cs-CZ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19">
      <a:dk1>
        <a:sysClr val="windowText" lastClr="000000"/>
      </a:dk1>
      <a:lt1>
        <a:sysClr val="window" lastClr="FFFFFF"/>
      </a:lt1>
      <a:dk2>
        <a:srgbClr val="575F6D"/>
      </a:dk2>
      <a:lt2>
        <a:srgbClr val="FBEBAB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425</TotalTime>
  <Words>78</Words>
  <Application>Microsoft Office PowerPoint</Application>
  <PresentationFormat>Předvádění na obrazovce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Arkýř</vt:lpstr>
      <vt:lpstr>Dětský den v azyláčku</vt:lpstr>
      <vt:lpstr>Maminky i děti se scházejí, přinášejí dobroty a začíná zábava</vt:lpstr>
      <vt:lpstr>Bavily se všechny děti, velké i malé</vt:lpstr>
      <vt:lpstr>Zpívaly i tančily…….</vt:lpstr>
      <vt:lpstr>A pak přišly na řadu hry</vt:lpstr>
      <vt:lpstr>Děti malovaly, zdolávaly překážky</vt:lpstr>
      <vt:lpstr>A maminky je v tom nenechaly samotné</vt:lpstr>
      <vt:lpstr>Splnili jsme všechny úkoly, čeká nás diplom a odměna</vt:lpstr>
      <vt:lpstr>děti se usmívají - dětský den se vydařil </vt:lpstr>
      <vt:lpstr>Děkujeme všem dětem, maminkám a dobrovolníkům za pomoc při organizaci dětského dne. Děkujeme i sponzorovi za dobroty pro děti.   Díky vám všem prožily  děti krásný den, který byl opravdu jenom jejich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Čarodějnice a dětský den v azyláčku  2011</dc:title>
  <dc:creator>Azylový dům</dc:creator>
  <cp:lastModifiedBy>Azylový dům</cp:lastModifiedBy>
  <cp:revision>45</cp:revision>
  <dcterms:created xsi:type="dcterms:W3CDTF">2011-06-02T07:04:38Z</dcterms:created>
  <dcterms:modified xsi:type="dcterms:W3CDTF">2011-06-08T08:44:55Z</dcterms:modified>
</cp:coreProperties>
</file>